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8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4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88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3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76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0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7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5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6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1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4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8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6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7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9CBB-FA09-41E3-8626-0C7BD5DC07B6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3C4C3B-249A-4D78-B994-50915C42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1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6" y="94340"/>
            <a:ext cx="3723929" cy="6625772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616654" y="333827"/>
            <a:ext cx="1291771" cy="290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934355" y="94340"/>
            <a:ext cx="1146629" cy="1204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8611" y="1857829"/>
            <a:ext cx="27141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населённый пункт: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dirty="0" smtClean="0"/>
              <a:t> В правом верхнем углу нажимаем на строку синими буквами</a:t>
            </a:r>
          </a:p>
          <a:p>
            <a:pPr algn="just"/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 В поисковой строке вбиваем необходимый населённый пункт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69" y="134881"/>
            <a:ext cx="3701144" cy="6585231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803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7" y="188686"/>
            <a:ext cx="3670904" cy="6531428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54768" y="5297713"/>
            <a:ext cx="3341461" cy="667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934355" y="94340"/>
            <a:ext cx="1146629" cy="1204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5583" y="2191657"/>
            <a:ext cx="4192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Нажимаем на кнопку «Посмотреть все», имеется в виду посмотреть все мероприятия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35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7" y="240628"/>
            <a:ext cx="3625396" cy="6450458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3744686" y="1103085"/>
            <a:ext cx="769257" cy="711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890812" y="108855"/>
            <a:ext cx="1146629" cy="1204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7321" y="1814286"/>
            <a:ext cx="45455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Откроется карта. Нажимаем на значок определения </a:t>
            </a:r>
            <a:r>
              <a:rPr lang="ru-RU" sz="28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геолокации</a:t>
            </a:r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смотрим нужное нам учреждение, которое мы хотим посетить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431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9" y="390046"/>
            <a:ext cx="3575080" cy="6360935"/>
          </a:xfr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575" y="390045"/>
            <a:ext cx="3575081" cy="6360935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592457" y="4862285"/>
            <a:ext cx="2075542" cy="1611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934355" y="94340"/>
            <a:ext cx="1146629" cy="1204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1429" y="1299027"/>
            <a:ext cx="32611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того, как выбрали учреждение смотрим все предлагаемые события от этого учреждения культуры.</a:t>
            </a:r>
          </a:p>
          <a:p>
            <a:pPr algn="ctr"/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нужное нам событие </a:t>
            </a:r>
            <a:endParaRPr lang="ru-RU" sz="2000" dirty="0"/>
          </a:p>
        </p:txBody>
      </p:sp>
      <p:sp>
        <p:nvSpPr>
          <p:cNvPr id="10" name="Стрелка углом 9"/>
          <p:cNvSpPr/>
          <p:nvPr/>
        </p:nvSpPr>
        <p:spPr>
          <a:xfrm rot="10800000" flipH="1">
            <a:off x="6060733" y="5454011"/>
            <a:ext cx="1043802" cy="1092175"/>
          </a:xfrm>
          <a:prstGeom prst="bentArrow">
            <a:avLst>
              <a:gd name="adj1" fmla="val 12143"/>
              <a:gd name="adj2" fmla="val 22857"/>
              <a:gd name="adj3" fmla="val 33571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21258825" flipH="1">
            <a:off x="4191008" y="298448"/>
            <a:ext cx="1043802" cy="1092175"/>
          </a:xfrm>
          <a:prstGeom prst="bentArrow">
            <a:avLst>
              <a:gd name="adj1" fmla="val 12143"/>
              <a:gd name="adj2" fmla="val 22857"/>
              <a:gd name="adj3" fmla="val 33571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8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0" y="159657"/>
            <a:ext cx="3630117" cy="6458857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42587" y="5878286"/>
            <a:ext cx="3341461" cy="638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934355" y="94340"/>
            <a:ext cx="1146629" cy="1204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2521" y="2133600"/>
            <a:ext cx="4545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Изучаем информацию о выбранном событии и нажимаем кнопку «Купить билет»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067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2" y="275771"/>
            <a:ext cx="3564856" cy="6342743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40000" y="5079999"/>
            <a:ext cx="1582058" cy="667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934355" y="94340"/>
            <a:ext cx="1146629" cy="1204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3150" y="2046514"/>
            <a:ext cx="4545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Переходим на сайт для оформления билета.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Подтверждаем выбор нажатием на кнопку «Купить»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838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7" y="130627"/>
            <a:ext cx="3695377" cy="6574971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34874" y="2148113"/>
            <a:ext cx="3341461" cy="972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934355" y="94340"/>
            <a:ext cx="1146629" cy="1204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7321" y="2464005"/>
            <a:ext cx="4545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Нажимаем на кнопку «Входной билет»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765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6" y="130628"/>
            <a:ext cx="3679063" cy="6545943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860800" y="2442026"/>
            <a:ext cx="587828" cy="547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5746" y="4855027"/>
            <a:ext cx="3341461" cy="667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934355" y="94340"/>
            <a:ext cx="1146629" cy="1204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7264" y="2035836"/>
            <a:ext cx="4545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Устанавливаем количество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47264" y="4568578"/>
            <a:ext cx="4545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Нажимаем на кнопку «Продолжить»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76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3" y="188685"/>
            <a:ext cx="3687220" cy="6560457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59392" y="4862284"/>
            <a:ext cx="3341461" cy="667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3082" y="5827484"/>
            <a:ext cx="3341461" cy="667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9392" y="3998684"/>
            <a:ext cx="3341461" cy="667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9392" y="3135084"/>
            <a:ext cx="3341461" cy="667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4877" y="2278741"/>
            <a:ext cx="3341461" cy="667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934355" y="94340"/>
            <a:ext cx="1146629" cy="12046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8978" y="333828"/>
            <a:ext cx="4545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следующей странице вводим запрашиваемые данные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92590" y="2612570"/>
            <a:ext cx="4545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Нажимаем «Продолжить»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6612" y="4442489"/>
            <a:ext cx="4545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Готово. На указанный электронный адрес придёт билет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24067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141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2022-02-17T22:55:39Z</dcterms:created>
  <dcterms:modified xsi:type="dcterms:W3CDTF">2022-02-17T23:34:15Z</dcterms:modified>
</cp:coreProperties>
</file>